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6" r:id="rId3"/>
    <p:sldId id="277" r:id="rId4"/>
    <p:sldId id="286" r:id="rId5"/>
    <p:sldId id="266" r:id="rId6"/>
    <p:sldId id="274" r:id="rId7"/>
    <p:sldId id="271" r:id="rId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6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2022-09-18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2022-09-18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87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</a:t>
            </a:r>
            <a:br>
              <a:rPr lang="ko-KR" altLang="en-US"/>
            </a:br>
            <a:r>
              <a:rPr lang="ko-KR" altLang="en-US"/>
              <a:t>제목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소개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 </a:t>
            </a:r>
            <a:r>
              <a:rPr lang="en-US" altLang="ko-KR"/>
              <a:t>Microsoft</a:t>
            </a:r>
            <a:r>
              <a:rPr lang="ko-KR" altLang="en-US"/>
              <a:t>는 </a:t>
            </a:r>
            <a:br>
              <a:rPr lang="ko-KR" altLang="en-US"/>
            </a:br>
            <a:r>
              <a:rPr lang="ko-KR" altLang="en-US"/>
              <a:t>조직이 작업 공간 혁신을 더 발전하기 위한 공동 작업을 촉진하는 것입니다</a:t>
            </a:r>
            <a:r>
              <a:rPr lang="en-US" altLang="ko-KR"/>
              <a:t>. </a:t>
            </a:r>
            <a:r>
              <a:rPr lang="ko-KR" altLang="en-US"/>
              <a:t>남은 부분을 모두 마무리하고 </a:t>
            </a:r>
            <a:r>
              <a:rPr lang="en-US" altLang="ko-KR"/>
              <a:t>Agile </a:t>
            </a:r>
            <a:r>
              <a:rPr lang="ko-KR" altLang="en-US"/>
              <a:t>프레임워크를 활용함으로써 비즈니스가 유기적으로 성장하고 소비자를 우선으로 생각하는 사고방식을 육성하도록 지원합니다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개발도구 </a:t>
            </a:r>
            <a:r>
              <a:rPr lang="en-US" altLang="ko-KR" dirty="0"/>
              <a:t>: </a:t>
            </a:r>
            <a:r>
              <a:rPr lang="en-US" altLang="ko-KR" dirty="0" err="1"/>
              <a:t>Intellij</a:t>
            </a:r>
            <a:r>
              <a:rPr lang="en-US" altLang="ko-KR" dirty="0"/>
              <a:t> IDEA Community 2022.1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소스코드 관리 </a:t>
            </a:r>
            <a:r>
              <a:rPr lang="en-US" altLang="ko-KR" dirty="0"/>
              <a:t>: Git 2.36.1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</a:t>
            </a:r>
            <a:r>
              <a:rPr lang="ko-KR" altLang="en-US" dirty="0"/>
              <a:t>호스팅 </a:t>
            </a:r>
            <a:r>
              <a:rPr lang="en-US" altLang="ko-KR" dirty="0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Client : Git Extensions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기본 목표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연간 수입 증가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목표 달성 방법</a:t>
            </a:r>
          </a:p>
        </p:txBody>
      </p:sp>
      <p:pic>
        <p:nvPicPr>
          <p:cNvPr id="8" name="그림 개체 틀 7" descr="단색 채우기를 사용한 상향 추세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부제목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ROI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멀티미디어 기반 전문 지식 및 미디어 간 성장 전략 구상</a:t>
            </a:r>
          </a:p>
          <a:p>
            <a:pPr rtl="0"/>
            <a:r>
              <a:rPr lang="ko-KR" altLang="en-US"/>
              <a:t>우수한 지적 자본 시각화</a:t>
            </a:r>
          </a:p>
          <a:p>
            <a:pPr rtl="0"/>
            <a:r>
              <a:rPr lang="ko-KR" altLang="en-US"/>
              <a:t>웹 지원 기술을 사용하여 전 세계적인 방법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pic>
        <p:nvPicPr>
          <p:cNvPr id="89" name="그림 개체 틀 8" descr="단색 채우기를 사용한 사용자와 순환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ko-KR" altLang="en-US"/>
              <a:t>틈새 시장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지속 가능한 전략을 통해 확장 가능한 고객 서비스 추진</a:t>
            </a:r>
          </a:p>
          <a:p>
            <a:pPr rtl="0"/>
            <a:r>
              <a:rPr lang="ko-KR" altLang="en-US"/>
              <a:t>최첨단 제품과 함께 최상위 웹 서비스 제공</a:t>
            </a:r>
          </a:p>
        </p:txBody>
      </p:sp>
      <p:pic>
        <p:nvPicPr>
          <p:cNvPr id="86" name="그림 개체 틀 11" descr="단색 채우기를 사용한 악수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ko-KR" altLang="en-US"/>
              <a:t>공급망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강력한 아이디어로 일대일 고객 서비스 구축</a:t>
            </a:r>
          </a:p>
          <a:p>
            <a:pPr rtl="0"/>
            <a:r>
              <a:rPr lang="ko-KR" altLang="en-US"/>
              <a:t>실시간 스키마를 위한 시기적절한 상품을 최대한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Mirjam Nilsson </a:t>
            </a:r>
          </a:p>
          <a:p>
            <a:pPr rtl="0"/>
            <a:r>
              <a:rPr lang="en-US" altLang="ko-KR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5</TotalTime>
  <Words>212</Words>
  <Application>Microsoft Office PowerPoint</Application>
  <PresentationFormat>와이드스크린</PresentationFormat>
  <Paragraphs>48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Arial</vt:lpstr>
      <vt:lpstr>Arial Black</vt:lpstr>
      <vt:lpstr>Avenir Next LT Pro</vt:lpstr>
      <vt:lpstr>Wingdings</vt:lpstr>
      <vt:lpstr>Office 테마</vt:lpstr>
      <vt:lpstr>프레젠테이션 제목</vt:lpstr>
      <vt:lpstr>소개</vt:lpstr>
      <vt:lpstr>개발환경</vt:lpstr>
      <vt:lpstr>기본 목표</vt:lpstr>
      <vt:lpstr>목표 달성 방법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문 성재</cp:lastModifiedBy>
  <cp:revision>4</cp:revision>
  <dcterms:created xsi:type="dcterms:W3CDTF">2022-09-18T03:26:07Z</dcterms:created>
  <dcterms:modified xsi:type="dcterms:W3CDTF">2022-09-18T03:38:45Z</dcterms:modified>
</cp:coreProperties>
</file>